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94" r:id="rId5"/>
    <p:sldId id="296" r:id="rId6"/>
    <p:sldId id="295" r:id="rId7"/>
    <p:sldId id="298" r:id="rId8"/>
    <p:sldId id="299" r:id="rId9"/>
    <p:sldId id="301" r:id="rId10"/>
    <p:sldId id="317" r:id="rId11"/>
    <p:sldId id="303" r:id="rId12"/>
    <p:sldId id="304" r:id="rId13"/>
    <p:sldId id="305" r:id="rId14"/>
    <p:sldId id="318" r:id="rId15"/>
    <p:sldId id="307" r:id="rId16"/>
    <p:sldId id="309" r:id="rId17"/>
    <p:sldId id="308" r:id="rId18"/>
    <p:sldId id="319" r:id="rId19"/>
    <p:sldId id="313" r:id="rId20"/>
    <p:sldId id="292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E6A448F8-64EB-4BC1-BE84-E0874576F0DA}"/>
              </a:ext>
            </a:extLst>
          </p:cNvPr>
          <p:cNvSpPr/>
          <p:nvPr/>
        </p:nvSpPr>
        <p:spPr>
          <a:xfrm>
            <a:off x="0" y="2542332"/>
            <a:ext cx="91440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06728" y="2686348"/>
            <a:ext cx="8352928" cy="1080120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effectLst/>
                <a:latin typeface="+mn-lt"/>
                <a:ea typeface="Calibri" panose="020F0502020204030204" pitchFamily="34" charset="0"/>
              </a:rPr>
              <a:t>GÖZ, KULAK VE BURUNA YABANCI CİSİM KAÇMASINDA İLK YARDIM</a:t>
            </a:r>
            <a:endParaRPr lang="tr-TR" sz="3600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680DC8-10DE-4DE2-81C5-6F945C16E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04C1D85-B3FD-4F24-BC38-47ED19D479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09120"/>
            <a:ext cx="275339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BBE966-7096-4357-9D3D-A77F2CF4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239" y="4577385"/>
            <a:ext cx="2461364" cy="184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D002E0B-28CC-4848-9446-E386ECBE8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5120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A3EA146-B73A-42BF-853D-3680477C3B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Dikkat edilmesi gerekenler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457200" y="2348880"/>
            <a:ext cx="799288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tr-T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Göz</a:t>
            </a:r>
            <a:r>
              <a:rPr lang="tr-TR" sz="2400" spc="-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asla ovalanmamalı ve</a:t>
            </a:r>
            <a:r>
              <a:rPr lang="tr-TR" sz="2400" spc="-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kaşınmamalıdır.</a:t>
            </a:r>
            <a:endParaRPr lang="tr-TR" sz="2400" i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tr-TR" sz="2400" dirty="0">
                <a:solidFill>
                  <a:prstClr val="black"/>
                </a:solidFill>
              </a:rPr>
              <a:t>Göze batmış bir yabancı cisme dokunulmamalı ve çıkarılmaya çalışılmamalıdır.</a:t>
            </a:r>
            <a:endParaRPr lang="tr-TR" sz="2400" i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4F6029-6803-41A9-AADD-81A9D715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70541C7-4A26-4007-87C8-3BEFEB1897E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endParaRPr lang="tr-TR" sz="24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2276872"/>
            <a:ext cx="77768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Kulağa yabancı cisim kaçması genellikle çocuklarda sık görülmekle birlikte ileri yaşlarda da görülebilir.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Özellikle çocuklar bunu boncuk, oyuncak ve bakliyat gibi farklı nesneleri kulaklarına itmek sureti yaparlar.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Bunların dışından kulak temizleme çubuğunun pamuğu ve böceklerde kulağa kaçabilir.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cisimler genellikle kulakta sıkışır.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5F79BF-B8DF-4AC5-9694-8714920E0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ECE2CD6-5EF0-4186-BF5B-3291B1FB38D3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53C729-154F-40DB-9707-483412692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3" y="1808820"/>
            <a:ext cx="5688632" cy="3240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 ağrı ve kaşıntı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İşitme azlığı veya kaybı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Kulaktan kan gelmesi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Sürekli rahatsız edici şekilde ses işitme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dönmesi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Bulantı ve kusma hissi</a:t>
            </a:r>
            <a:endParaRPr lang="tr-TR" dirty="0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C605B6B-A618-4DB8-A059-8734116A7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9CE6DF5-B121-4074-BF8E-E45149D0B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4751"/>
            <a:ext cx="3073281" cy="23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5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A53D751-F607-4E15-B1D6-3F8B25C5CB6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CA6C5AC-C92A-4DD8-9EDF-5603A525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075240" cy="38884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Kişinin sakinleşmesini sağlayın.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tamamen dışarda görünüyorsa ve alabileceğinizden eminseniz içeri doğru ilerletmeden almaya çalışın.</a:t>
            </a:r>
          </a:p>
          <a:p>
            <a:pPr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Kulakta bulunan düğme şeklindeki pili görebiliyorsanız çıkarın. Çıkaramıyorsanız direkt sağlık</a:t>
            </a:r>
            <a:r>
              <a:rPr lang="tr-TR" sz="2400" spc="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-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yönlendirin. 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Kulaktaki yabancı cisim çıkartılamıyorsa ya da böcek çıkmıyorsa hastayı bir sağlık kuruluşuna yönlendirin.</a:t>
            </a: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200" dirty="0"/>
            </a:br>
            <a:r>
              <a:rPr lang="tr-TR" sz="2400" dirty="0"/>
              <a:t>İlk Yardım</a:t>
            </a:r>
            <a:endParaRPr lang="tr-TR" sz="18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15C4D3-8512-44AE-BB81-20EAB8789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A53D751-F607-4E15-B1D6-3F8B25C5CB61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CA6C5AC-C92A-4DD8-9EDF-5603A525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075240" cy="367240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Dış kulak yolunda olan yabancı cismi nasıl çıkaracağınızı bilmiyorsanız ve çıkaracağınızdan emin değilseniz çıkarmaya çalışmayın. Daha derine ilerleterek kulak zarına zarar verebilirsiniz. 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Kulakta bulunan düğme şeklindeki pil üzerine su dökülmemelidir.</a:t>
            </a:r>
          </a:p>
          <a:p>
            <a:pPr algn="just"/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Kulağa Yabancı Cisim Kaçması</a:t>
            </a:r>
            <a:br>
              <a:rPr lang="tr-TR" sz="3200" dirty="0"/>
            </a:br>
            <a:r>
              <a:rPr lang="tr-TR" sz="2400" dirty="0"/>
              <a:t>Dikkat edilmesi gerekenler</a:t>
            </a:r>
            <a:endParaRPr lang="tr-TR" sz="1800" i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415C4D3-8512-44AE-BB81-20EAB8789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C03C7A-676C-4467-84BF-ADE1234C431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D2FBC37E-3EE8-479D-B039-CCF1329023B6}"/>
              </a:ext>
            </a:extLst>
          </p:cNvPr>
          <p:cNvSpPr txBox="1">
            <a:spLocks/>
          </p:cNvSpPr>
          <p:nvPr/>
        </p:nvSpPr>
        <p:spPr>
          <a:xfrm>
            <a:off x="537029" y="2420888"/>
            <a:ext cx="795057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>
                <a:ea typeface="Calibri" panose="020F0502020204030204" pitchFamily="34" charset="0"/>
              </a:rPr>
              <a:t>Küçük çocukların cisimleri burunlarına itmeleri sonucu ortaya çıkar.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Genellikle tek taraflıdır.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Yabancı cisim burunda tıkanıklığa, çıkarılmadığı takdirde ilerleyen süreçte enfeksiyona neden olur.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</a:rPr>
              <a:t>Cismin özelliğine göre burun içerisinde ek yaralanmaya neden olabilir. </a:t>
            </a:r>
            <a:r>
              <a:rPr lang="tr-TR" sz="2400" spc="-30" dirty="0">
                <a:ea typeface="Calibri" panose="020F0502020204030204" pitchFamily="34" charset="0"/>
                <a:cs typeface="Times New Roman" panose="02020603050405020304" pitchFamily="18" charset="0"/>
              </a:rPr>
              <a:t>Örneğin,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keskin bir cisim burun içinde kesiklere neden olurken piller burun içinde yanığa neden olabilir.</a:t>
            </a:r>
            <a:endParaRPr lang="tr-TR" sz="2400" dirty="0">
              <a:ea typeface="Calibri" panose="020F050202020403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380FA8E-2B3B-4F49-8142-419C7A844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25C7599-6B7D-4F38-BA95-7E0F188F52D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5472A1-FBBE-4BB4-8B94-AEF213DB7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52" y="1988840"/>
            <a:ext cx="3970784" cy="3268954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ağrı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akıntısı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Burunda kötü koku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Şekil bozukluğu ve şişlik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Burun kanaması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Gözlerde yaşarma 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Zor ve gürültülü solunum</a:t>
            </a:r>
            <a:endParaRPr lang="tr-TR" sz="2400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  <a:endParaRPr lang="tr-T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555" y="2564904"/>
            <a:ext cx="3072021" cy="23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BACF3EF-516A-482C-B278-D79075BFD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90AC2AD-AC35-44CD-AF8E-23CD7A1DC24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FEEE9-18FC-43FA-843B-CDE78790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44" y="2780928"/>
            <a:ext cx="7859216" cy="20882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sakinleştirilir.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Solunum sıkıntısı varsa ağızdan sakin nefes alması söylenir.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tr-TR" sz="2400" spc="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sağlık</a:t>
            </a:r>
            <a:r>
              <a:rPr lang="tr-TR" sz="2400" spc="6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7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ea typeface="Calibri" panose="020F0502020204030204" pitchFamily="34" charset="0"/>
                <a:cs typeface="Times New Roman" panose="02020603050405020304" pitchFamily="18" charset="0"/>
              </a:rPr>
              <a:t>yönlendirilir.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  <a:endParaRPr lang="tr-TR" sz="12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85CAEF-6CB8-49DB-BBD3-4EF4AEB5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90AC2AD-AC35-44CD-AF8E-23CD7A1DC24E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1FEEE9-18FC-43FA-843B-CDE78790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97" y="2564904"/>
            <a:ext cx="7859216" cy="20882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Yabancı cisme dokunulmamalı ve çıkarılmaya çalışılmamalıdır.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Cımbız, şiş ve tığ gibi aletler cismin daha ileriye gitmesine yol açabileceğinden bunlar burun içerisine sokulmamalıdır.</a:t>
            </a:r>
          </a:p>
          <a:p>
            <a:pPr algn="just">
              <a:lnSpc>
                <a:spcPct val="115000"/>
              </a:lnSpc>
            </a:pP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Buruna Yabancı Cisim Kaçması</a:t>
            </a:r>
            <a:br>
              <a:rPr lang="tr-TR" sz="3600" dirty="0"/>
            </a:br>
            <a:r>
              <a:rPr lang="tr-TR" sz="2400" dirty="0"/>
              <a:t>Dikkat edilmesi gerekenler</a:t>
            </a:r>
            <a:endParaRPr lang="tr-TR" sz="12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185CAEF-6CB8-49DB-BBD3-4EF4AEB50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3328882-EB49-45F3-A092-BFD83B2397B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C9A73-A4B6-4008-8F6D-EFF6F89B6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20286"/>
            <a:ext cx="7859216" cy="3052930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 verilerek sakinleştirilir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Yutulan cismin ne olduğu öğrenilmeli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kusmamasına dikkat edilmeli.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Piller, sigara koçanları, kozmetikler, ilaçlar, zehirli bitkiler, zehirli meyveler, keskin nesneleri yutması durumunda veya kişi; mide ağrısı, ağrılı veya kanlı dışkılamadan şikâyet ediyorsa en yakın sağlık kuruluşuna başvurması sağlanmalıdır.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Yutulan Yabancı Cisimler</a:t>
            </a:r>
            <a:br>
              <a:rPr lang="tr-TR" sz="3600" dirty="0"/>
            </a:br>
            <a:r>
              <a:rPr lang="tr-TR" sz="2400" dirty="0"/>
              <a:t>İlk Yardım</a:t>
            </a:r>
            <a:endParaRPr lang="tr-TR" sz="1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5128B35-E222-437B-A9AF-10F892D1F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B1D56BA-44F4-46BA-8075-637C9786DCEB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1224136"/>
          </a:xfrm>
        </p:spPr>
        <p:txBody>
          <a:bodyPr>
            <a:normAutofit/>
          </a:bodyPr>
          <a:lstStyle/>
          <a:p>
            <a:pPr marL="0" marR="173990" indent="0">
              <a:lnSpc>
                <a:spcPct val="102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Katılımcılar göze, kulağa ve buruna yabancı cisim kaçması ile yabancı bir cisim yutulduğunda ilk yardımla ilgili bilgi, beceri ve tutum kazanacaklardır.</a:t>
            </a:r>
            <a:endParaRPr lang="tr-TR" sz="28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CDF631E-0DED-45AC-8685-8AC81020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E501DF9-3DC6-4B19-A93F-59D408EB5B25}"/>
              </a:ext>
            </a:extLst>
          </p:cNvPr>
          <p:cNvSpPr/>
          <p:nvPr/>
        </p:nvSpPr>
        <p:spPr>
          <a:xfrm>
            <a:off x="323528" y="1650648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Amaç;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3B6CCFD-C69F-42AD-9477-4FE654BC25B2}"/>
              </a:ext>
            </a:extLst>
          </p:cNvPr>
          <p:cNvSpPr/>
          <p:nvPr/>
        </p:nvSpPr>
        <p:spPr>
          <a:xfrm>
            <a:off x="323527" y="3874057"/>
            <a:ext cx="7848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</a:rPr>
              <a:t>Göze, kulağa ve buruna yabancı cisim kaçmasında ilk yardım uygulayabilmeli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</a:rPr>
              <a:t>Yutulan yabancı cisimde ilk yardımın uygulayabilmeli.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61D545D-B20B-477C-B2A3-C8752FE727CC}"/>
              </a:ext>
            </a:extLst>
          </p:cNvPr>
          <p:cNvSpPr/>
          <p:nvPr/>
        </p:nvSpPr>
        <p:spPr>
          <a:xfrm>
            <a:off x="323527" y="3284984"/>
            <a:ext cx="489654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Öğrenim Hedefleri;</a:t>
            </a:r>
          </a:p>
        </p:txBody>
      </p:sp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6FFF081-C36A-4C10-9F42-40C403D38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E2EA480-66A9-4A06-9E99-4D8A906CD608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22114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98814-3DCB-4CE4-8497-FA74D527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60246"/>
            <a:ext cx="7992888" cy="3628994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Toz, kömür, böcek ve böcek parçacıkları, torna tezgahlarından sıçrayan metal parçacıklar ve kopan kirpikler göze kaçan yabancı cisimlerdendir.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Demir parçacıkları ve ahşap parçaları korneaya (gözün renkli kısmına) saplanarak ciddi sorunlara neden olabilir. 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Göze kaçan yabancı cisimlerin görme kaybına yol açma ihtimali olabileceğinden erken dönemde ilk yardım uygulanmalıdır.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8CA402-1F0F-4EB0-AF2E-F5F2D8ADD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86A7E8D-BC0A-45FA-99D7-7B41BB4998E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49384D-7915-409E-B956-4BA44F45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744" y="2132856"/>
            <a:ext cx="5082194" cy="3528391"/>
          </a:xfrm>
        </p:spPr>
        <p:txBody>
          <a:bodyPr>
            <a:normAutofit/>
          </a:bodyPr>
          <a:lstStyle/>
          <a:p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ğrı veya rahatsızlık hissi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Kızarıklık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Sulanma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Bulanık görme</a:t>
            </a:r>
          </a:p>
          <a:p>
            <a:pPr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 kapaklarında ve gözde kaşınma hissi</a:t>
            </a:r>
          </a:p>
          <a:p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Belirti Ve Bulgular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62" y="2276872"/>
            <a:ext cx="312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BD3EE2C-AD38-46C9-8B7B-877321E8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4F86661-45DB-4098-A884-A6050CBFB539}"/>
              </a:ext>
            </a:extLst>
          </p:cNvPr>
          <p:cNvSpPr/>
          <p:nvPr/>
        </p:nvSpPr>
        <p:spPr>
          <a:xfrm>
            <a:off x="-8877" y="0"/>
            <a:ext cx="9144244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4D4A7E-4273-4A4E-AB0C-40C3D994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5040560" cy="46085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Göze dokunulmadan önce eller iyice yıkanmalı veya temizlenmelidir.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oturtulur.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Gözlerini </a:t>
            </a:r>
            <a:r>
              <a:rPr lang="tr-TR" sz="2400" spc="-20" dirty="0">
                <a:latin typeface="Calibri" panose="020F0502020204030204" pitchFamily="34" charset="0"/>
                <a:ea typeface="Calibri" panose="020F0502020204030204" pitchFamily="34" charset="0"/>
              </a:rPr>
              <a:t>ovmaması gerektiği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konusunda bilgilendirilir. 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</a:rPr>
              <a:t>Gözün içini kontrol etmek için üst ve alt göz kapakları nazikçe açılır.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221088"/>
            <a:ext cx="288000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882196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EF89267-9A48-4CC4-9A1B-50A10752A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7F9B7D5F-B2C5-4E64-AC97-022EC07DB88C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0655B8-B599-4CF0-A576-812B9329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531856"/>
            <a:ext cx="8473881" cy="2807585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000"/>
              </a:spcAft>
            </a:pPr>
            <a:endParaRPr lang="tr-TR" sz="1400" spc="-10" dirty="0"/>
          </a:p>
          <a:p>
            <a:pPr algn="just">
              <a:spcAft>
                <a:spcPts val="1000"/>
              </a:spcAft>
            </a:pPr>
            <a:r>
              <a:rPr lang="tr-TR" sz="3400" spc="-10" dirty="0"/>
              <a:t>Gözün her bölümü dikkatlice incelenir. </a:t>
            </a:r>
          </a:p>
          <a:p>
            <a:pPr algn="just">
              <a:spcAft>
                <a:spcPts val="1000"/>
              </a:spcAft>
            </a:pPr>
            <a:r>
              <a:rPr lang="tr-TR" sz="3400" spc="-10" dirty="0">
                <a:ea typeface="Calibri" panose="020F0502020204030204" pitchFamily="34" charset="0"/>
              </a:rPr>
              <a:t>Göz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oda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sıcaklığında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temiz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su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ile</a:t>
            </a:r>
            <a:r>
              <a:rPr lang="tr-TR" sz="3400" spc="-80" dirty="0">
                <a:ea typeface="Calibri" panose="020F0502020204030204" pitchFamily="34" charset="0"/>
              </a:rPr>
              <a:t> </a:t>
            </a:r>
            <a:r>
              <a:rPr lang="tr-TR" sz="3400" spc="-10" dirty="0">
                <a:ea typeface="Calibri" panose="020F0502020204030204" pitchFamily="34" charset="0"/>
              </a:rPr>
              <a:t>burun </a:t>
            </a:r>
            <a:r>
              <a:rPr lang="tr-TR" sz="3400" spc="-30" dirty="0">
                <a:ea typeface="Calibri" panose="020F0502020204030204" pitchFamily="34" charset="0"/>
              </a:rPr>
              <a:t>tarafından başlayarak dışa doğru yıkanır.</a:t>
            </a:r>
          </a:p>
          <a:p>
            <a:pPr algn="just">
              <a:spcAft>
                <a:spcPts val="1000"/>
              </a:spcAft>
            </a:pPr>
            <a:r>
              <a:rPr lang="tr-TR" sz="3400" spc="-30" dirty="0"/>
              <a:t>Omuzların ıslanmaması için havlu kullanılabilir.</a:t>
            </a:r>
          </a:p>
          <a:p>
            <a:pPr algn="just">
              <a:spcAft>
                <a:spcPts val="1000"/>
              </a:spcAft>
            </a:pPr>
            <a:r>
              <a:rPr lang="tr-TR" sz="3400" spc="-30" dirty="0"/>
              <a:t>Diğer göze yıkama suyunun kaçmamasına özen gösterilmelidir.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6DF845B-B7A7-5E49-A732-CD1A230F6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48" y="4339441"/>
            <a:ext cx="2880000" cy="216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339441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E5B8207-CF72-4A28-84F0-B61BDBBAC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A35A8F0-9C93-49DA-93A5-E0B44028C8B9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482DA7-E716-427A-BAD5-107B6CA7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32856"/>
            <a:ext cx="5184576" cy="4032448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Yabancı cisim görünmüyorsa ve semptomlar hala devam ediyorsa yabancı cisim üst göz kapağının altında olabilir. Hasta/yaralıdan gözünün üst kirpiklerini tutmasını ve üst göz kapağını alt kapağın üzerine çekmesini isteyin. Bu sayede alt kirpikler parçacığı temizleyebilir.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CC6BCC-B2B6-644A-A8C6-D891DFE3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97178"/>
            <a:ext cx="2066728" cy="15500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F9FDE5-702F-46A5-8517-977756490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08B6A87D-89A5-4267-BBD4-5B0EE5B54724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4CE4B1-119B-45F0-AC1C-9CC5CB72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9" y="1810132"/>
            <a:ext cx="5544616" cy="1474851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Diğer bir yöntemde bir fincan ya da leğen gibi bir nesnenin içine temiz su koyarak gözünü içinde kapatıp açmasını isteyebilirsiniz.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2A5B89-BDF9-9541-A937-D85598300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5" y="1972962"/>
            <a:ext cx="2644841" cy="1983630"/>
          </a:xfrm>
          <a:prstGeom prst="rect">
            <a:avLst/>
          </a:prstGeom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4397698"/>
            <a:ext cx="5040560" cy="219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Toz zerresi gibi yabancı cisimleri görebiliyorsanız temiz ve yumuşak peçete ile gözün renkli kısmına değmeden zıt istikametteki hareketlerle almaya çalışabilirsiniz.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B00AC9-17C2-BE40-A5E2-2B1C90CFF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07" y="4509320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D45D9BB-C4D3-4FEE-8CB5-9473DB479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3A3EA146-B73A-42BF-853D-3680477C3B5A}"/>
              </a:ext>
            </a:extLst>
          </p:cNvPr>
          <p:cNvSpPr/>
          <p:nvPr/>
        </p:nvSpPr>
        <p:spPr>
          <a:xfrm>
            <a:off x="1" y="0"/>
            <a:ext cx="9135366" cy="1531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96958C5-164F-47F7-9C70-1A496EC1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38138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Göze Yabancı Cisim Kaçması</a:t>
            </a:r>
            <a:br>
              <a:rPr lang="tr-TR" sz="3600" dirty="0"/>
            </a:br>
            <a:r>
              <a:rPr lang="tr-TR" sz="2400" dirty="0"/>
              <a:t>İlk Yardım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20B75D9B-C27A-4170-913B-8A0F1F80EEE3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99288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Göze, göz küresine veya göz bebeğine bir şey yapışmış veya gömülü ise çıkarmaya çalışmayın.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Kişi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tr-TR" sz="2400" spc="1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yakın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sağlık</a:t>
            </a:r>
            <a:r>
              <a:rPr lang="tr-TR" sz="2400" spc="15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kuruluşuna</a:t>
            </a:r>
            <a:r>
              <a:rPr lang="tr-TR" sz="2400" spc="1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ea typeface="Calibri" panose="020F0502020204030204" pitchFamily="34" charset="0"/>
                <a:cs typeface="Times New Roman" panose="02020603050405020304" pitchFamily="18" charset="0"/>
              </a:rPr>
              <a:t>yönlendirilmeli.</a:t>
            </a:r>
          </a:p>
          <a:p>
            <a:pPr algn="just">
              <a:lnSpc>
                <a:spcPct val="115000"/>
              </a:lnSpc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Kişiye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yönelik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müdahale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bittikten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ilk yardımcı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ellerini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sabun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tr-TR" sz="2400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tr-TR" sz="2400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yıkamalıdır.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F4F6029-6803-41A9-AADD-81A9D715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767</Words>
  <Application>Microsoft Office PowerPoint</Application>
  <PresentationFormat>Ekran Gösterisi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Ofis Teması</vt:lpstr>
      <vt:lpstr>GÖZ, KULAK VE BURUNA YABANCI CİSİM KAÇMASINDA İLK YARDIM</vt:lpstr>
      <vt:lpstr>Amaç ve Öğrenim Hedefleri</vt:lpstr>
      <vt:lpstr>Göze Yabancı Cisim Kaçması</vt:lpstr>
      <vt:lpstr>Göze Yabancı Cisim Kaçması Belirti Ve Bulgular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Göze Yabancı Cisim Kaçması İlk Yardım</vt:lpstr>
      <vt:lpstr>Göze Yabancı Cisim Kaçması Dikkat edilmesi gerekenler</vt:lpstr>
      <vt:lpstr>Kulağa Yabancı Cisim Kaçması</vt:lpstr>
      <vt:lpstr>Kulağa Yabancı Cisim Kaçması Belirti Ve Bulgular</vt:lpstr>
      <vt:lpstr>Kulağa Yabancı Cisim Kaçması İlk Yardım</vt:lpstr>
      <vt:lpstr>Kulağa Yabancı Cisim Kaçması Dikkat edilmesi gerekenler</vt:lpstr>
      <vt:lpstr>Buruna Yabancı Cisim Kaçması</vt:lpstr>
      <vt:lpstr>Buruna Yabancı Cisim Kaçması Belirti Ve Bulgular</vt:lpstr>
      <vt:lpstr>Buruna Yabancı Cisim Kaçması İlk Yardım</vt:lpstr>
      <vt:lpstr>Buruna Yabancı Cisim Kaçması Dikkat edilmesi gerekenler</vt:lpstr>
      <vt:lpstr>Yutulan Yabancı Cisimler İlk Yardım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TUBA IŞIK</cp:lastModifiedBy>
  <cp:revision>234</cp:revision>
  <dcterms:created xsi:type="dcterms:W3CDTF">2020-12-16T20:56:57Z</dcterms:created>
  <dcterms:modified xsi:type="dcterms:W3CDTF">2025-04-22T07:52:53Z</dcterms:modified>
</cp:coreProperties>
</file>